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3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40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8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6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4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1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1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4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2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093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7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ЕЛЕКТРОННА КОМЕРЦІЯ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019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6473404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7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вивчення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навчальної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дисципліни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є максимально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ефективне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здійснення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комерційних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операцій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оперативно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реагувати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зміни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ринку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товарів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послуг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розширювати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сфери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впливу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комерційних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суб'єктів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посилювати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конкурентні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переваги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7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 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навиків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електронних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успішного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безпечного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ru-RU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7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7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</a:t>
            </a:r>
            <a:r>
              <a:rPr lang="uk-UA" sz="17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•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дати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детальну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уяву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зміст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типи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принципи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електронної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комерції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 </a:t>
            </a:r>
          </a:p>
          <a:p>
            <a:pPr algn="just"/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•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ознайомити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студентів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превагами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недоліками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ведення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бізнесу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мережі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інтернет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специфікою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нормативно-правового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забезпечення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даного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процесу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•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розглянути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електронної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комерції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організаційні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</a:t>
            </a:r>
          </a:p>
          <a:p>
            <a:pPr algn="just"/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•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сформувати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навички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організації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надання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послуг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електронній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комерції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використання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електронних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платежів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реалізації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маркетингу та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реклами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мережі</a:t>
            </a:r>
            <a:r>
              <a:rPr lang="ru-RU" sz="17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en-US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Internet; </a:t>
            </a:r>
            <a:endParaRPr lang="uk-UA" sz="1700" dirty="0" smtClean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pPr algn="just"/>
            <a:r>
              <a:rPr lang="en-US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•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ознайомити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студентів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показниками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оцінки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ефективності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систем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електронної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комерції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методикою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розрахунку</a:t>
            </a:r>
            <a:r>
              <a:rPr lang="ru-RU" sz="17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endParaRPr lang="ru-RU" sz="17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89476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2625" y="332656"/>
            <a:ext cx="6192688" cy="5474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дисципліни:</a:t>
            </a:r>
          </a:p>
          <a:p>
            <a:pPr algn="just">
              <a:lnSpc>
                <a:spcPct val="150000"/>
              </a:lnSpc>
            </a:pPr>
            <a:endParaRPr lang="uk-UA" sz="20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формулювати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розв’язувати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обґрунтовані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команді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лідера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демонструють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врахування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строгих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часом;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приймати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обгрунтовані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5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332656"/>
            <a:ext cx="6304772" cy="5743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6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стійке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науки,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систем.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економіко-математичні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</a:t>
            </a:r>
          </a:p>
          <a:p>
            <a:pPr algn="just">
              <a:lnSpc>
                <a:spcPct val="120000"/>
              </a:lnSpc>
            </a:pP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задач.</a:t>
            </a:r>
          </a:p>
          <a:p>
            <a:pPr algn="just">
              <a:lnSpc>
                <a:spcPct val="120000"/>
              </a:lnSpc>
            </a:pP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Усвідомлювати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інституційної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Вміти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державного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ринкового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endParaRPr lang="ru-RU" sz="16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соціально-економічних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структуру ринку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зайнятості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безробіття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Опрацьовувати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узагальнювати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належним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способом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оформляти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соціологічні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ділове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Вміти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так і в </a:t>
            </a:r>
            <a:r>
              <a:rPr lang="ru-RU" sz="16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команді</a:t>
            </a:r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2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8" cy="4407408"/>
          </a:xfrm>
        </p:spPr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 1. Суть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та зміст електронної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комерції.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2. Системи і форми електронної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комерції.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3. Організація і технологія роботи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internet-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магазину.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4. Організація продажу товарів через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internet-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аукціони.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5. Організація оптового продажу товарів та послуг через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електронні торговельні майданчики.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6. Організація надання послуг в електронній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комерції.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7. Електронні платіжні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системи.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Тема 8. Організаційно-правове забезпечення електронної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комерції.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Ефективність електронної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комерції.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85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784976" cy="4407408"/>
          </a:xfrm>
        </p:spPr>
        <p:txBody>
          <a:bodyPr>
            <a:noAutofit/>
          </a:bodyPr>
          <a:lstStyle/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1. Береза А.М.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Електронна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комерція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 А.М. Береза,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І.А. Казак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Шевченко Ф.А. 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– К.: КНЕУ, 2002. – 326 с.</a:t>
            </a: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2. Макарова М. В.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Електронна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комерція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для студ. ВНЗ / М.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В. Макарова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– К.: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Видавничий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центр “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”, 2002. – 272 с.</a:t>
            </a: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Меджибовська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Н.С.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Електронна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комерція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 Н.С.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Меджибовська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- К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.: Центр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2004. – 384 с.</a:t>
            </a: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Плескач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В.Л.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Електронна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комерція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 В.Л.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Плескач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Т.Г.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Затонацька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.– К.: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2007. – 535 с.</a:t>
            </a: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5. Пономаренко Л.А.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Електронна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комерція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 Л.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А. Пономаренко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В. О.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Філатов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Мін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-во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Київський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нац.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торговельно-економ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ун-т. - К.: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Київський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нац. торг.-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економ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ун-т, 2002. - 443 с.</a:t>
            </a: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Тардаскіна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Т.М.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Електронна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комерція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Т.М.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Тардаскіна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Є.М. Стрельчук, Ю.В. Терешко. – Одеса: ОНАЗ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О.С.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Попова, 2011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– 244 с.</a:t>
            </a: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Шалева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О.І.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Електронна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комерція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/ О.І.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Шалева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. —</a:t>
            </a:r>
          </a:p>
          <a:p>
            <a:pPr marL="45720" indent="0">
              <a:buNone/>
            </a:pP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К.:Центр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 2011. — 209 с.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3770392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543</Words>
  <Application>Microsoft Office PowerPoint</Application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5</cp:revision>
  <dcterms:created xsi:type="dcterms:W3CDTF">2020-06-14T18:36:59Z</dcterms:created>
  <dcterms:modified xsi:type="dcterms:W3CDTF">2020-07-09T15:07:31Z</dcterms:modified>
</cp:coreProperties>
</file>